
<file path=[Content_Types].xml><?xml version="1.0" encoding="utf-8"?>
<Types xmlns="http://schemas.openxmlformats.org/package/2006/content-types">
  <Default Extension="png" ContentType="image/png"/>
  <Default Extension="mp3" ContentType="audio/unknown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7" r:id="rId5"/>
    <p:sldId id="261" r:id="rId6"/>
    <p:sldId id="258" r:id="rId7"/>
    <p:sldId id="259" r:id="rId8"/>
    <p:sldId id="260" r:id="rId9"/>
    <p:sldId id="262" r:id="rId10"/>
    <p:sldId id="265" r:id="rId11"/>
    <p:sldId id="264" r:id="rId12"/>
    <p:sldId id="266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DBE76-9C98-49FE-B7EB-04D38F1627B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EC86A-BE37-482C-987F-CC5AC37849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87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2F29C-2AE4-4C6C-BE1E-E5D862E53A2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ACDE6-903D-43BF-9510-76BA2273349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236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E6CBE-A121-4BBD-BF21-A1FFAF30EA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07227-DBE4-4C79-9D32-B4190CA1EB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343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DBE76-9C98-49FE-B7EB-04D38F1627B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EC86A-BE37-482C-987F-CC5AC37849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636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2CB38-4CDA-4DB7-B658-1741BA52487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3096D-AA05-4842-87DA-4BC7EC4F3F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188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18956-C4DA-46A6-AB5B-E241061086C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F1608-442D-4EE4-ACC4-51BBDFC046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249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CCA4A-FCC3-4962-AB9D-40F27710DB5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C0DAF-61E1-48A2-89F6-33A56BF2024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869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95B41-BCBB-4914-9C81-57016EA3121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38697-C0BF-4DD5-8838-A100690E9D3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814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7B41A-8114-4C14-8010-1BF4955056D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C8C93-10FC-4C0E-9248-CA76B30CF46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706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423D6-B5FE-44DA-BFF6-82D1E60D32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DCA99-BB59-4D2F-BA12-D9D6716E822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12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D21C7-CCEC-487B-979E-86EDF3B4A88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351CB-490F-44FE-B8A9-4CCB26BCE5E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27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2CB38-4CDA-4DB7-B658-1741BA52487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3096D-AA05-4842-87DA-4BC7EC4F3F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0087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C424E-BC6A-4202-A64A-4A1FEC9C396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2B46C-A4F1-44FE-9D5F-445414E9F19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5973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2F29C-2AE4-4C6C-BE1E-E5D862E53A2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ACDE6-903D-43BF-9510-76BA2273349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023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E6CBE-A121-4BBD-BF21-A1FFAF30EA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07227-DBE4-4C79-9D32-B4190CA1EB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400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E2FA-888A-4475-BDF6-7B285D64C6C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A8BB-398C-454F-92BB-4E95B13AA1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685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E2FA-888A-4475-BDF6-7B285D64C6C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A8BB-398C-454F-92BB-4E95B13AA1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1259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E2FA-888A-4475-BDF6-7B285D64C6C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A8BB-398C-454F-92BB-4E95B13AA1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7167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E2FA-888A-4475-BDF6-7B285D64C6C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A8BB-398C-454F-92BB-4E95B13AA1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4581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E2FA-888A-4475-BDF6-7B285D64C6C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A8BB-398C-454F-92BB-4E95B13AA1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3592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E2FA-888A-4475-BDF6-7B285D64C6C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A8BB-398C-454F-92BB-4E95B13AA1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033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E2FA-888A-4475-BDF6-7B285D64C6C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A8BB-398C-454F-92BB-4E95B13AA1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18956-C4DA-46A6-AB5B-E241061086C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F1608-442D-4EE4-ACC4-51BBDFC046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034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E2FA-888A-4475-BDF6-7B285D64C6C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A8BB-398C-454F-92BB-4E95B13AA1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4034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E2FA-888A-4475-BDF6-7B285D64C6C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A8BB-398C-454F-92BB-4E95B13AA1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6515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E2FA-888A-4475-BDF6-7B285D64C6C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A8BB-398C-454F-92BB-4E95B13AA1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1644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E2FA-888A-4475-BDF6-7B285D64C6C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A8BB-398C-454F-92BB-4E95B13AA1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2790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DBE76-9C98-49FE-B7EB-04D38F1627B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EC86A-BE37-482C-987F-CC5AC37849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7940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2CB38-4CDA-4DB7-B658-1741BA52487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3096D-AA05-4842-87DA-4BC7EC4F3F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5530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18956-C4DA-46A6-AB5B-E241061086C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F1608-442D-4EE4-ACC4-51BBDFC046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5595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CCA4A-FCC3-4962-AB9D-40F27710DB5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C0DAF-61E1-48A2-89F6-33A56BF2024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583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95B41-BCBB-4914-9C81-57016EA3121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38697-C0BF-4DD5-8838-A100690E9D3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957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7B41A-8114-4C14-8010-1BF4955056D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C8C93-10FC-4C0E-9248-CA76B30CF46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22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CCA4A-FCC3-4962-AB9D-40F27710DB5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C0DAF-61E1-48A2-89F6-33A56BF2024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8145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423D6-B5FE-44DA-BFF6-82D1E60D32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DCA99-BB59-4D2F-BA12-D9D6716E822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5829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D21C7-CCEC-487B-979E-86EDF3B4A88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351CB-490F-44FE-B8A9-4CCB26BCE5E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4688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C424E-BC6A-4202-A64A-4A1FEC9C396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2B46C-A4F1-44FE-9D5F-445414E9F19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025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2F29C-2AE4-4C6C-BE1E-E5D862E53A2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ACDE6-903D-43BF-9510-76BA2273349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4779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E6CBE-A121-4BBD-BF21-A1FFAF30EA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07227-DBE4-4C79-9D32-B4190CA1EBA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87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95B41-BCBB-4914-9C81-57016EA3121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38697-C0BF-4DD5-8838-A100690E9D3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25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7B41A-8114-4C14-8010-1BF4955056D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C8C93-10FC-4C0E-9248-CA76B30CF46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04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423D6-B5FE-44DA-BFF6-82D1E60D32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DCA99-BB59-4D2F-BA12-D9D6716E822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21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D21C7-CCEC-487B-979E-86EDF3B4A88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351CB-490F-44FE-B8A9-4CCB26BCE5E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91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C424E-BC6A-4202-A64A-4A1FEC9C396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2B46C-A4F1-44FE-9D5F-445414E9F19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344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2A26DF-931E-4D27-BA00-49F38D25680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0725D2-068A-4FE6-8250-45708EB8BCF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2" descr="C:\Users\home\Desktop\0_738ac_baff73a1_XL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07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3" descr="C:\Users\home\Desktop\0_75162_a4ac208d_XL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15888"/>
            <a:ext cx="151288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869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2A26DF-931E-4D27-BA00-49F38D25680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0725D2-068A-4FE6-8250-45708EB8BCF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2" descr="C:\Users\home\Desktop\0_738ac_baff73a1_XL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07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3" descr="C:\Users\home\Desktop\0_75162_a4ac208d_XL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15888"/>
            <a:ext cx="151288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139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EE2FA-888A-4475-BDF6-7B285D64C6C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DA8BB-398C-454F-92BB-4E95B13AA1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160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2A26DF-931E-4D27-BA00-49F38D25680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0725D2-068A-4FE6-8250-45708EB8BCF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2" descr="C:\Users\home\Desktop\0_738ac_baff73a1_XL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07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3" descr="C:\Users\home\Desktop\0_75162_a4ac208d_XL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15888"/>
            <a:ext cx="151288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457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2;&#1086;&#1080;%20&#1076;&#1086;&#1082;&#1091;&#1084;&#1077;&#1085;&#1090;&#1099;\Downloads\22766___\&#1053;&#1086;&#1074;&#1072;&#1103;%20&#1087;&#1072;&#1087;&#1082;&#1072;\&#1055;&#1077;&#1089;&#1077;&#1085;&#1082;&#1072;%20&#1083;&#1100;&#1074;&#1105;&#1085;&#1082;&#1072;%20&#1080;%20&#1095;&#1077;&#1088;&#1077;&#1087;&#1072;&#1093;&#1080;%20(2)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for-foto.ru/uploads/posts/2010-03/1267706829_0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Relationship Id="rId4" Type="http://schemas.openxmlformats.org/officeDocument/2006/relationships/image" Target="http://for-foto.ru/uploads/posts/2010-03/1267706829_0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4.xml"/><Relationship Id="rId1" Type="http://schemas.openxmlformats.org/officeDocument/2006/relationships/audio" Target="file:///C:\Documents%20and%20Settings\Admin\&#1052;&#1086;&#1080;%20&#1076;&#1086;&#1082;&#1091;&#1084;&#1077;&#1085;&#1090;&#1099;\Downloads\22766___\&#1053;&#1086;&#1074;&#1072;&#1103;%20&#1087;&#1072;&#1087;&#1082;&#1072;\&#1055;&#1077;&#1089;&#1077;&#1085;&#1082;&#1072;%20&#1083;&#1100;&#1074;&#1105;&#1085;&#1082;&#1072;%20&#1080;%20&#1095;&#1077;&#1088;&#1077;&#1087;&#1072;&#1093;&#1080;%20(2).mp3" TargetMode="External"/><Relationship Id="rId5" Type="http://schemas.openxmlformats.org/officeDocument/2006/relationships/image" Target="http://for-foto.ru/uploads/posts/2010-03/1267706829_0.jpg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Песенка львёнка и черепахи (2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7138" y="2781300"/>
            <a:ext cx="244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611188" y="3500438"/>
            <a:ext cx="8102600" cy="122396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CC"/>
                </a:solidFill>
                <a:latin typeface="Comic Sans MS"/>
                <a:cs typeface="Arial" charset="0"/>
              </a:rPr>
              <a:t>Морское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CC"/>
                </a:solidFill>
                <a:latin typeface="Comic Sans MS"/>
                <a:cs typeface="Arial" charset="0"/>
              </a:rPr>
              <a:t>путешествие</a:t>
            </a:r>
          </a:p>
        </p:txBody>
      </p:sp>
    </p:spTree>
    <p:extLst>
      <p:ext uri="{BB962C8B-B14F-4D97-AF65-F5344CB8AC3E}">
        <p14:creationId xmlns:p14="http://schemas.microsoft.com/office/powerpoint/2010/main" val="16190312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6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Сегодня на уроке…</a:t>
            </a:r>
            <a:endParaRPr lang="ru-RU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11" descr="C:\Documents and Settings\User\Мои документы\Мои рисунки\Безымянный.bm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20888"/>
            <a:ext cx="6696744" cy="3493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15617" y="4742764"/>
            <a:ext cx="223224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600" dirty="0">
                <a:solidFill>
                  <a:schemeClr val="accent6">
                    <a:lumMod val="75000"/>
                  </a:schemeClr>
                </a:solidFill>
              </a:rPr>
              <a:t>Было трудно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53877" y="4786313"/>
            <a:ext cx="244827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Все запомнил</a:t>
            </a:r>
            <a:endParaRPr lang="ru-RU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652120" y="4868520"/>
            <a:ext cx="2304256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200" dirty="0">
                <a:solidFill>
                  <a:srgbClr val="00B050"/>
                </a:solidFill>
              </a:rPr>
              <a:t>Было интересно</a:t>
            </a:r>
          </a:p>
        </p:txBody>
      </p:sp>
    </p:spTree>
    <p:extLst>
      <p:ext uri="{BB962C8B-B14F-4D97-AF65-F5344CB8AC3E}">
        <p14:creationId xmlns:p14="http://schemas.microsoft.com/office/powerpoint/2010/main" val="227572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festival.1september.ru/articles/516502/Image370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48680"/>
            <a:ext cx="7344816" cy="5688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627784" y="2636912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16 апреля</a:t>
            </a:r>
          </a:p>
          <a:p>
            <a:pPr algn="ctr"/>
            <a:r>
              <a:rPr lang="ru-RU" sz="3600" dirty="0" smtClean="0"/>
              <a:t>Кла</a:t>
            </a:r>
            <a:r>
              <a:rPr lang="ru-RU" sz="3600" u="sng" dirty="0" smtClean="0"/>
              <a:t>сс</a:t>
            </a:r>
            <a:r>
              <a:rPr lang="ru-RU" sz="3600" dirty="0" smtClean="0"/>
              <a:t>ная работа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8640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3"/>
          <p:cNvSpPr>
            <a:spLocks noChangeArrowheads="1"/>
          </p:cNvSpPr>
          <p:nvPr/>
        </p:nvSpPr>
        <p:spPr bwMode="auto">
          <a:xfrm>
            <a:off x="179388" y="5229225"/>
            <a:ext cx="792162" cy="7921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AutoShape 4"/>
          <p:cNvSpPr>
            <a:spLocks noChangeArrowheads="1"/>
          </p:cNvSpPr>
          <p:nvPr/>
        </p:nvSpPr>
        <p:spPr bwMode="auto">
          <a:xfrm>
            <a:off x="2484438" y="1773238"/>
            <a:ext cx="863600" cy="863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2700338" y="1916113"/>
            <a:ext cx="3587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EEECE1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  <a:cs typeface="Arial" charset="0"/>
              </a:rPr>
              <a:t>5</a:t>
            </a:r>
          </a:p>
        </p:txBody>
      </p:sp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5076825" y="3141663"/>
            <a:ext cx="863600" cy="863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02" name="AutoShape 7"/>
          <p:cNvSpPr>
            <a:spLocks noChangeArrowheads="1"/>
          </p:cNvSpPr>
          <p:nvPr/>
        </p:nvSpPr>
        <p:spPr bwMode="auto">
          <a:xfrm>
            <a:off x="1763713" y="3357563"/>
            <a:ext cx="863600" cy="863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03" name="Line 8"/>
          <p:cNvSpPr>
            <a:spLocks noChangeShapeType="1"/>
          </p:cNvSpPr>
          <p:nvPr/>
        </p:nvSpPr>
        <p:spPr bwMode="auto">
          <a:xfrm flipV="1">
            <a:off x="5795963" y="5589588"/>
            <a:ext cx="1081087" cy="57626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04" name="AutoShape 9"/>
          <p:cNvSpPr>
            <a:spLocks noChangeArrowheads="1"/>
          </p:cNvSpPr>
          <p:nvPr/>
        </p:nvSpPr>
        <p:spPr bwMode="auto">
          <a:xfrm>
            <a:off x="6516688" y="3500438"/>
            <a:ext cx="936625" cy="86518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05" name="AutoShape 10"/>
          <p:cNvSpPr>
            <a:spLocks noChangeArrowheads="1"/>
          </p:cNvSpPr>
          <p:nvPr/>
        </p:nvSpPr>
        <p:spPr bwMode="auto">
          <a:xfrm>
            <a:off x="4859338" y="5805488"/>
            <a:ext cx="865187" cy="86518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06" name="AutoShape 11"/>
          <p:cNvSpPr>
            <a:spLocks noChangeArrowheads="1"/>
          </p:cNvSpPr>
          <p:nvPr/>
        </p:nvSpPr>
        <p:spPr bwMode="auto">
          <a:xfrm>
            <a:off x="6804025" y="4868863"/>
            <a:ext cx="792163" cy="86518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07" name="AutoShape 12"/>
          <p:cNvSpPr>
            <a:spLocks noChangeArrowheads="1"/>
          </p:cNvSpPr>
          <p:nvPr/>
        </p:nvSpPr>
        <p:spPr bwMode="auto">
          <a:xfrm>
            <a:off x="2987675" y="5516563"/>
            <a:ext cx="863600" cy="7905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08" name="AutoShape 13"/>
          <p:cNvSpPr>
            <a:spLocks noChangeArrowheads="1"/>
          </p:cNvSpPr>
          <p:nvPr/>
        </p:nvSpPr>
        <p:spPr bwMode="auto">
          <a:xfrm>
            <a:off x="3563938" y="3789363"/>
            <a:ext cx="792162" cy="7905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09" name="AutoShape 14"/>
          <p:cNvSpPr>
            <a:spLocks noChangeArrowheads="1"/>
          </p:cNvSpPr>
          <p:nvPr/>
        </p:nvSpPr>
        <p:spPr bwMode="auto">
          <a:xfrm>
            <a:off x="1403350" y="5949950"/>
            <a:ext cx="720725" cy="7191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10" name="Line 15"/>
          <p:cNvSpPr>
            <a:spLocks noChangeShapeType="1"/>
          </p:cNvSpPr>
          <p:nvPr/>
        </p:nvSpPr>
        <p:spPr bwMode="auto">
          <a:xfrm>
            <a:off x="3995738" y="5949950"/>
            <a:ext cx="720725" cy="288925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11" name="Line 16"/>
          <p:cNvSpPr>
            <a:spLocks noChangeShapeType="1"/>
          </p:cNvSpPr>
          <p:nvPr/>
        </p:nvSpPr>
        <p:spPr bwMode="auto">
          <a:xfrm flipH="1" flipV="1">
            <a:off x="5940425" y="3644900"/>
            <a:ext cx="574675" cy="144463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12" name="Line 17"/>
          <p:cNvSpPr>
            <a:spLocks noChangeShapeType="1"/>
          </p:cNvSpPr>
          <p:nvPr/>
        </p:nvSpPr>
        <p:spPr bwMode="auto">
          <a:xfrm flipV="1">
            <a:off x="2195513" y="6092825"/>
            <a:ext cx="647700" cy="288925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13" name="Line 18"/>
          <p:cNvSpPr>
            <a:spLocks noChangeShapeType="1"/>
          </p:cNvSpPr>
          <p:nvPr/>
        </p:nvSpPr>
        <p:spPr bwMode="auto">
          <a:xfrm>
            <a:off x="900113" y="5876925"/>
            <a:ext cx="431800" cy="360363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14" name="Line 19"/>
          <p:cNvSpPr>
            <a:spLocks noChangeShapeType="1"/>
          </p:cNvSpPr>
          <p:nvPr/>
        </p:nvSpPr>
        <p:spPr bwMode="auto">
          <a:xfrm flipH="1" flipV="1">
            <a:off x="7019925" y="4365625"/>
            <a:ext cx="144463" cy="503238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15" name="Line 20"/>
          <p:cNvSpPr>
            <a:spLocks noChangeShapeType="1"/>
          </p:cNvSpPr>
          <p:nvPr/>
        </p:nvSpPr>
        <p:spPr bwMode="auto">
          <a:xfrm flipV="1">
            <a:off x="2195513" y="2636838"/>
            <a:ext cx="576262" cy="720725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16" name="Line 21"/>
          <p:cNvSpPr>
            <a:spLocks noChangeShapeType="1"/>
          </p:cNvSpPr>
          <p:nvPr/>
        </p:nvSpPr>
        <p:spPr bwMode="auto">
          <a:xfrm flipH="1" flipV="1">
            <a:off x="2627313" y="3860800"/>
            <a:ext cx="936625" cy="144463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117" name="Line 22"/>
          <p:cNvSpPr>
            <a:spLocks noChangeShapeType="1"/>
          </p:cNvSpPr>
          <p:nvPr/>
        </p:nvSpPr>
        <p:spPr bwMode="auto">
          <a:xfrm flipH="1">
            <a:off x="4284663" y="3644900"/>
            <a:ext cx="792162" cy="360363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287" name="WordArt 23"/>
          <p:cNvSpPr>
            <a:spLocks noChangeArrowheads="1" noChangeShapeType="1" noTextEdit="1"/>
          </p:cNvSpPr>
          <p:nvPr/>
        </p:nvSpPr>
        <p:spPr bwMode="auto">
          <a:xfrm>
            <a:off x="5003800" y="5949950"/>
            <a:ext cx="563563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EEECE1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  <a:cs typeface="Arial" charset="0"/>
              </a:rPr>
              <a:t>65</a:t>
            </a:r>
          </a:p>
        </p:txBody>
      </p:sp>
      <p:sp>
        <p:nvSpPr>
          <p:cNvPr id="4119" name="WordArt 24"/>
          <p:cNvSpPr>
            <a:spLocks noChangeArrowheads="1" noChangeShapeType="1" noTextEdit="1"/>
          </p:cNvSpPr>
          <p:nvPr/>
        </p:nvSpPr>
        <p:spPr bwMode="auto">
          <a:xfrm>
            <a:off x="7380288" y="4437063"/>
            <a:ext cx="720725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66FFFF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Arial"/>
                <a:cs typeface="Arial"/>
              </a:rPr>
              <a:t>+7 </a:t>
            </a:r>
          </a:p>
        </p:txBody>
      </p:sp>
      <p:sp>
        <p:nvSpPr>
          <p:cNvPr id="4120" name="WordArt 25"/>
          <p:cNvSpPr>
            <a:spLocks noChangeArrowheads="1" noChangeShapeType="1" noTextEdit="1"/>
          </p:cNvSpPr>
          <p:nvPr/>
        </p:nvSpPr>
        <p:spPr bwMode="auto">
          <a:xfrm>
            <a:off x="1908175" y="2636838"/>
            <a:ext cx="431800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kern="10">
                <a:ln w="9525">
                  <a:solidFill>
                    <a:srgbClr val="66FFFF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Arial"/>
                <a:cs typeface="Arial"/>
              </a:rPr>
              <a:t>- 5</a:t>
            </a:r>
          </a:p>
        </p:txBody>
      </p:sp>
      <p:sp>
        <p:nvSpPr>
          <p:cNvPr id="4121" name="WordArt 26"/>
          <p:cNvSpPr>
            <a:spLocks noChangeArrowheads="1" noChangeShapeType="1" noTextEdit="1"/>
          </p:cNvSpPr>
          <p:nvPr/>
        </p:nvSpPr>
        <p:spPr bwMode="auto">
          <a:xfrm>
            <a:off x="2916238" y="3357563"/>
            <a:ext cx="50323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kern="10">
                <a:ln w="9525">
                  <a:solidFill>
                    <a:srgbClr val="66FFFF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Arial"/>
                <a:cs typeface="Arial"/>
              </a:rPr>
              <a:t>- 50</a:t>
            </a:r>
          </a:p>
        </p:txBody>
      </p:sp>
      <p:sp>
        <p:nvSpPr>
          <p:cNvPr id="4122" name="WordArt 27"/>
          <p:cNvSpPr>
            <a:spLocks noChangeArrowheads="1" noChangeShapeType="1" noTextEdit="1"/>
          </p:cNvSpPr>
          <p:nvPr/>
        </p:nvSpPr>
        <p:spPr bwMode="auto">
          <a:xfrm>
            <a:off x="2555875" y="6308725"/>
            <a:ext cx="503238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kern="10">
                <a:ln w="9525">
                  <a:solidFill>
                    <a:srgbClr val="66FFFF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Arial"/>
                <a:cs typeface="Arial"/>
              </a:rPr>
              <a:t>+20</a:t>
            </a:r>
          </a:p>
        </p:txBody>
      </p:sp>
      <p:sp>
        <p:nvSpPr>
          <p:cNvPr id="4123" name="WordArt 28"/>
          <p:cNvSpPr>
            <a:spLocks noChangeArrowheads="1" noChangeShapeType="1" noTextEdit="1"/>
          </p:cNvSpPr>
          <p:nvPr/>
        </p:nvSpPr>
        <p:spPr bwMode="auto">
          <a:xfrm>
            <a:off x="6084888" y="3068638"/>
            <a:ext cx="3587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kern="10">
                <a:ln w="9525">
                  <a:solidFill>
                    <a:srgbClr val="66FFFF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Arial"/>
                <a:cs typeface="Arial"/>
              </a:rPr>
              <a:t>+1</a:t>
            </a:r>
          </a:p>
        </p:txBody>
      </p:sp>
      <p:sp>
        <p:nvSpPr>
          <p:cNvPr id="4124" name="WordArt 29"/>
          <p:cNvSpPr>
            <a:spLocks noChangeArrowheads="1" noChangeShapeType="1" noTextEdit="1"/>
          </p:cNvSpPr>
          <p:nvPr/>
        </p:nvSpPr>
        <p:spPr bwMode="auto">
          <a:xfrm>
            <a:off x="6300788" y="5949950"/>
            <a:ext cx="5762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kern="10">
                <a:ln w="9525">
                  <a:solidFill>
                    <a:srgbClr val="66FFFF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Arial"/>
                <a:cs typeface="Arial"/>
              </a:rPr>
              <a:t>- 3</a:t>
            </a:r>
          </a:p>
        </p:txBody>
      </p:sp>
      <p:sp>
        <p:nvSpPr>
          <p:cNvPr id="4125" name="WordArt 30"/>
          <p:cNvSpPr>
            <a:spLocks noChangeArrowheads="1" noChangeShapeType="1" noTextEdit="1"/>
          </p:cNvSpPr>
          <p:nvPr/>
        </p:nvSpPr>
        <p:spPr bwMode="auto">
          <a:xfrm>
            <a:off x="3995738" y="5516563"/>
            <a:ext cx="5048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kern="10">
                <a:ln w="9525">
                  <a:solidFill>
                    <a:srgbClr val="66FFFF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Arial"/>
                <a:cs typeface="Arial"/>
              </a:rPr>
              <a:t>+ 5</a:t>
            </a:r>
          </a:p>
        </p:txBody>
      </p:sp>
      <p:sp>
        <p:nvSpPr>
          <p:cNvPr id="4126" name="WordArt 31"/>
          <p:cNvSpPr>
            <a:spLocks noChangeArrowheads="1" noChangeShapeType="1" noTextEdit="1"/>
          </p:cNvSpPr>
          <p:nvPr/>
        </p:nvSpPr>
        <p:spPr bwMode="auto">
          <a:xfrm>
            <a:off x="1042988" y="5445125"/>
            <a:ext cx="5048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kern="10">
                <a:ln w="9525">
                  <a:solidFill>
                    <a:srgbClr val="66FFFF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Arial"/>
                <a:cs typeface="Arial"/>
              </a:rPr>
              <a:t>-30</a:t>
            </a:r>
          </a:p>
        </p:txBody>
      </p:sp>
      <p:sp>
        <p:nvSpPr>
          <p:cNvPr id="4127" name="WordArt 32"/>
          <p:cNvSpPr>
            <a:spLocks noChangeArrowheads="1" noChangeShapeType="1" noTextEdit="1"/>
          </p:cNvSpPr>
          <p:nvPr/>
        </p:nvSpPr>
        <p:spPr bwMode="auto">
          <a:xfrm>
            <a:off x="4572000" y="3860800"/>
            <a:ext cx="50323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kern="10">
                <a:ln w="9525">
                  <a:solidFill>
                    <a:srgbClr val="66FFFF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Arial"/>
                <a:cs typeface="Arial"/>
              </a:rPr>
              <a:t>-10</a:t>
            </a:r>
          </a:p>
        </p:txBody>
      </p:sp>
      <p:sp>
        <p:nvSpPr>
          <p:cNvPr id="11297" name="WordArt 33"/>
          <p:cNvSpPr>
            <a:spLocks noChangeArrowheads="1" noChangeShapeType="1" noTextEdit="1"/>
          </p:cNvSpPr>
          <p:nvPr/>
        </p:nvSpPr>
        <p:spPr bwMode="auto">
          <a:xfrm>
            <a:off x="1908175" y="3500438"/>
            <a:ext cx="4762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EEECE1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  <a:cs typeface="Arial" charset="0"/>
              </a:rPr>
              <a:t>10</a:t>
            </a:r>
          </a:p>
        </p:txBody>
      </p:sp>
      <p:sp>
        <p:nvSpPr>
          <p:cNvPr id="11298" name="WordArt 34"/>
          <p:cNvSpPr>
            <a:spLocks noChangeArrowheads="1" noChangeShapeType="1" noTextEdit="1"/>
          </p:cNvSpPr>
          <p:nvPr/>
        </p:nvSpPr>
        <p:spPr bwMode="auto">
          <a:xfrm>
            <a:off x="5219700" y="3284538"/>
            <a:ext cx="5048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EEECE1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  <a:cs typeface="Arial" charset="0"/>
              </a:rPr>
              <a:t>70</a:t>
            </a:r>
          </a:p>
        </p:txBody>
      </p:sp>
      <p:sp>
        <p:nvSpPr>
          <p:cNvPr id="11299" name="WordArt 35"/>
          <p:cNvSpPr>
            <a:spLocks noChangeArrowheads="1" noChangeShapeType="1" noTextEdit="1"/>
          </p:cNvSpPr>
          <p:nvPr/>
        </p:nvSpPr>
        <p:spPr bwMode="auto">
          <a:xfrm>
            <a:off x="6948488" y="5013325"/>
            <a:ext cx="576262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EEECE1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  <a:cs typeface="Arial" charset="0"/>
              </a:rPr>
              <a:t>62</a:t>
            </a:r>
          </a:p>
        </p:txBody>
      </p:sp>
      <p:sp>
        <p:nvSpPr>
          <p:cNvPr id="11300" name="WordArt 36"/>
          <p:cNvSpPr>
            <a:spLocks noChangeArrowheads="1" noChangeShapeType="1" noTextEdit="1"/>
          </p:cNvSpPr>
          <p:nvPr/>
        </p:nvSpPr>
        <p:spPr bwMode="auto">
          <a:xfrm>
            <a:off x="6732588" y="3644900"/>
            <a:ext cx="576262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EEECE1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  <a:cs typeface="Arial" charset="0"/>
              </a:rPr>
              <a:t>69</a:t>
            </a:r>
          </a:p>
        </p:txBody>
      </p:sp>
      <p:sp>
        <p:nvSpPr>
          <p:cNvPr id="11301" name="WordArt 37"/>
          <p:cNvSpPr>
            <a:spLocks noChangeArrowheads="1" noChangeShapeType="1" noTextEdit="1"/>
          </p:cNvSpPr>
          <p:nvPr/>
        </p:nvSpPr>
        <p:spPr bwMode="auto">
          <a:xfrm>
            <a:off x="3708400" y="3860800"/>
            <a:ext cx="576263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EEECE1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  <a:cs typeface="Arial" charset="0"/>
              </a:rPr>
              <a:t>60</a:t>
            </a:r>
          </a:p>
        </p:txBody>
      </p:sp>
      <p:sp>
        <p:nvSpPr>
          <p:cNvPr id="4133" name="WordArt 38"/>
          <p:cNvSpPr>
            <a:spLocks noChangeArrowheads="1" noChangeShapeType="1" noTextEdit="1"/>
          </p:cNvSpPr>
          <p:nvPr/>
        </p:nvSpPr>
        <p:spPr bwMode="auto">
          <a:xfrm>
            <a:off x="323850" y="5373688"/>
            <a:ext cx="431800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EEECE1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  <a:cs typeface="Arial" charset="0"/>
              </a:rPr>
              <a:t>70</a:t>
            </a:r>
          </a:p>
        </p:txBody>
      </p:sp>
      <p:sp>
        <p:nvSpPr>
          <p:cNvPr id="11303" name="WordArt 39"/>
          <p:cNvSpPr>
            <a:spLocks noChangeArrowheads="1" noChangeShapeType="1" noTextEdit="1"/>
          </p:cNvSpPr>
          <p:nvPr/>
        </p:nvSpPr>
        <p:spPr bwMode="auto">
          <a:xfrm>
            <a:off x="1547813" y="6021388"/>
            <a:ext cx="4318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EEECE1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  <a:cs typeface="Arial" charset="0"/>
              </a:rPr>
              <a:t>40</a:t>
            </a:r>
          </a:p>
        </p:txBody>
      </p:sp>
      <p:sp>
        <p:nvSpPr>
          <p:cNvPr id="11304" name="WordArt 40"/>
          <p:cNvSpPr>
            <a:spLocks noChangeArrowheads="1" noChangeShapeType="1" noTextEdit="1"/>
          </p:cNvSpPr>
          <p:nvPr/>
        </p:nvSpPr>
        <p:spPr bwMode="auto">
          <a:xfrm>
            <a:off x="3203575" y="5589588"/>
            <a:ext cx="50482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EEECE1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  <a:cs typeface="Arial" charset="0"/>
              </a:rPr>
              <a:t>60</a:t>
            </a:r>
          </a:p>
        </p:txBody>
      </p:sp>
      <p:pic>
        <p:nvPicPr>
          <p:cNvPr id="4136" name="Picture 41" descr="http://for-foto.ru/uploads/posts/2010-03/1267706829_0.jpg"/>
          <p:cNvPicPr>
            <a:picLocks noChangeAspect="1" noChangeArrowheads="1"/>
          </p:cNvPicPr>
          <p:nvPr/>
        </p:nvPicPr>
        <p:blipFill>
          <a:blip r:embed="rId2" r:link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30" r="51501" b="59059"/>
          <a:stretch>
            <a:fillRect/>
          </a:stretch>
        </p:blipFill>
        <p:spPr bwMode="auto">
          <a:xfrm flipH="1">
            <a:off x="3132138" y="188913"/>
            <a:ext cx="2665412" cy="228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87" grpId="0" animBg="1"/>
      <p:bldP spid="11297" grpId="0" animBg="1"/>
      <p:bldP spid="11298" grpId="0" animBg="1"/>
      <p:bldP spid="11299" grpId="0" animBg="1"/>
      <p:bldP spid="11300" grpId="0" animBg="1"/>
      <p:bldP spid="11301" grpId="0" animBg="1"/>
      <p:bldP spid="11303" grpId="0" animBg="1"/>
      <p:bldP spid="113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1143000"/>
            <a:ext cx="4724400" cy="47244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H="1">
            <a:off x="3581400" y="1143000"/>
            <a:ext cx="304800" cy="1524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2294" name="Arc 6"/>
          <p:cNvSpPr>
            <a:spLocks/>
          </p:cNvSpPr>
          <p:nvPr/>
        </p:nvSpPr>
        <p:spPr bwMode="auto">
          <a:xfrm rot="6839051">
            <a:off x="4185445" y="424656"/>
            <a:ext cx="989012" cy="1368425"/>
          </a:xfrm>
          <a:custGeom>
            <a:avLst/>
            <a:gdLst>
              <a:gd name="G0" fmla="+- 0 0 0"/>
              <a:gd name="G1" fmla="+- 20641 0 0"/>
              <a:gd name="G2" fmla="+- 21600 0 0"/>
              <a:gd name="T0" fmla="*/ 6366 w 21600"/>
              <a:gd name="T1" fmla="*/ 0 h 31221"/>
              <a:gd name="T2" fmla="*/ 18832 w 21600"/>
              <a:gd name="T3" fmla="*/ 31221 h 31221"/>
              <a:gd name="T4" fmla="*/ 0 w 21600"/>
              <a:gd name="T5" fmla="*/ 20641 h 3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1221" fill="none" extrusionOk="0">
                <a:moveTo>
                  <a:pt x="6365" y="0"/>
                </a:moveTo>
                <a:cubicBezTo>
                  <a:pt x="15422" y="2793"/>
                  <a:pt x="21600" y="11163"/>
                  <a:pt x="21600" y="20641"/>
                </a:cubicBezTo>
                <a:cubicBezTo>
                  <a:pt x="21600" y="24346"/>
                  <a:pt x="20646" y="27990"/>
                  <a:pt x="18831" y="31220"/>
                </a:cubicBezTo>
              </a:path>
              <a:path w="21600" h="31221" stroke="0" extrusionOk="0">
                <a:moveTo>
                  <a:pt x="6365" y="0"/>
                </a:moveTo>
                <a:cubicBezTo>
                  <a:pt x="15422" y="2793"/>
                  <a:pt x="21600" y="11163"/>
                  <a:pt x="21600" y="20641"/>
                </a:cubicBezTo>
                <a:cubicBezTo>
                  <a:pt x="21600" y="24346"/>
                  <a:pt x="20646" y="27990"/>
                  <a:pt x="18831" y="31220"/>
                </a:cubicBezTo>
                <a:lnTo>
                  <a:pt x="0" y="20641"/>
                </a:lnTo>
                <a:close/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2295" name="Arc 7"/>
          <p:cNvSpPr>
            <a:spLocks/>
          </p:cNvSpPr>
          <p:nvPr/>
        </p:nvSpPr>
        <p:spPr bwMode="auto">
          <a:xfrm rot="615963">
            <a:off x="2994025" y="2525713"/>
            <a:ext cx="2338388" cy="3340100"/>
          </a:xfrm>
          <a:custGeom>
            <a:avLst/>
            <a:gdLst>
              <a:gd name="G0" fmla="+- 17456 0 0"/>
              <a:gd name="G1" fmla="+- 21600 0 0"/>
              <a:gd name="G2" fmla="+- 21600 0 0"/>
              <a:gd name="T0" fmla="*/ 5272 w 39056"/>
              <a:gd name="T1" fmla="*/ 3764 h 43200"/>
              <a:gd name="T2" fmla="*/ 0 w 39056"/>
              <a:gd name="T3" fmla="*/ 34321 h 43200"/>
              <a:gd name="T4" fmla="*/ 17456 w 39056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056" h="43200" fill="none" extrusionOk="0">
                <a:moveTo>
                  <a:pt x="5272" y="3764"/>
                </a:moveTo>
                <a:cubicBezTo>
                  <a:pt x="8862" y="1311"/>
                  <a:pt x="13108" y="-1"/>
                  <a:pt x="17456" y="0"/>
                </a:cubicBezTo>
                <a:cubicBezTo>
                  <a:pt x="29385" y="0"/>
                  <a:pt x="39056" y="9670"/>
                  <a:pt x="39056" y="21600"/>
                </a:cubicBezTo>
                <a:cubicBezTo>
                  <a:pt x="39056" y="33529"/>
                  <a:pt x="29385" y="43200"/>
                  <a:pt x="17456" y="43200"/>
                </a:cubicBezTo>
                <a:cubicBezTo>
                  <a:pt x="10552" y="43200"/>
                  <a:pt x="4065" y="39900"/>
                  <a:pt x="-1" y="34321"/>
                </a:cubicBezTo>
              </a:path>
              <a:path w="39056" h="43200" stroke="0" extrusionOk="0">
                <a:moveTo>
                  <a:pt x="5272" y="3764"/>
                </a:moveTo>
                <a:cubicBezTo>
                  <a:pt x="8862" y="1311"/>
                  <a:pt x="13108" y="-1"/>
                  <a:pt x="17456" y="0"/>
                </a:cubicBezTo>
                <a:cubicBezTo>
                  <a:pt x="29385" y="0"/>
                  <a:pt x="39056" y="9670"/>
                  <a:pt x="39056" y="21600"/>
                </a:cubicBezTo>
                <a:cubicBezTo>
                  <a:pt x="39056" y="33529"/>
                  <a:pt x="29385" y="43200"/>
                  <a:pt x="17456" y="43200"/>
                </a:cubicBezTo>
                <a:cubicBezTo>
                  <a:pt x="10552" y="43200"/>
                  <a:pt x="4065" y="39900"/>
                  <a:pt x="-1" y="34321"/>
                </a:cubicBezTo>
                <a:lnTo>
                  <a:pt x="17456" y="21600"/>
                </a:lnTo>
                <a:close/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3810000" y="1066800"/>
            <a:ext cx="152400" cy="152400"/>
          </a:xfrm>
          <a:prstGeom prst="ellipse">
            <a:avLst/>
          </a:prstGeom>
          <a:solidFill>
            <a:srgbClr val="F3151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451466">
            <a:off x="3025775" y="-130175"/>
            <a:ext cx="387350" cy="1714500"/>
          </a:xfrm>
          <a:prstGeom prst="rect">
            <a:avLst/>
          </a:prstGeom>
          <a:noFill/>
        </p:spPr>
      </p:pic>
      <p:pic>
        <p:nvPicPr>
          <p:cNvPr id="15" name="Picture 11" descr="http://for-foto.ru/uploads/posts/2010-03/1267706829_0.jpg"/>
          <p:cNvPicPr>
            <a:picLocks noChangeAspect="1" noChangeArrowheads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30" r="51501" b="59059"/>
          <a:stretch>
            <a:fillRect/>
          </a:stretch>
        </p:blipFill>
        <p:spPr bwMode="auto">
          <a:xfrm flipH="1">
            <a:off x="5611331" y="503825"/>
            <a:ext cx="2016125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1" descr="http://for-foto.ru/uploads/posts/2010-03/1267706829_0.jpg"/>
          <p:cNvPicPr>
            <a:picLocks noChangeAspect="1" noChangeArrowheads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30" r="51501" b="59059"/>
          <a:stretch>
            <a:fillRect/>
          </a:stretch>
        </p:blipFill>
        <p:spPr bwMode="auto">
          <a:xfrm flipH="1">
            <a:off x="5611331" y="2267876"/>
            <a:ext cx="2016125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1" descr="http://for-foto.ru/uploads/posts/2010-03/1267706829_0.jpg"/>
          <p:cNvPicPr>
            <a:picLocks noChangeAspect="1" noChangeArrowheads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30" r="51501" b="59059"/>
          <a:stretch>
            <a:fillRect/>
          </a:stretch>
        </p:blipFill>
        <p:spPr bwMode="auto">
          <a:xfrm flipH="1">
            <a:off x="5611330" y="4137025"/>
            <a:ext cx="2016125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" descr="http://for-foto.ru/uploads/posts/2010-03/1267706829_0.jpg"/>
          <p:cNvPicPr>
            <a:picLocks noChangeAspect="1" noChangeArrowheads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30" r="51501" b="59059"/>
          <a:stretch>
            <a:fillRect/>
          </a:stretch>
        </p:blipFill>
        <p:spPr bwMode="auto">
          <a:xfrm flipH="1">
            <a:off x="7308304" y="1628774"/>
            <a:ext cx="2016125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1" descr="http://for-foto.ru/uploads/posts/2010-03/1267706829_0.jpg"/>
          <p:cNvPicPr>
            <a:picLocks noChangeAspect="1" noChangeArrowheads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30" r="51501" b="59059"/>
          <a:stretch>
            <a:fillRect/>
          </a:stretch>
        </p:blipFill>
        <p:spPr bwMode="auto">
          <a:xfrm flipH="1">
            <a:off x="7318711" y="3505200"/>
            <a:ext cx="2016125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55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8.23312E-7 L -0.03334 0.22202 " pathEditMode="relative" rAng="0" ptsTypes="AA">
                                      <p:cBhvr>
                                        <p:cTn id="6" dur="125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0" y="1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4 0.22202 C -0.02483 0.21624 -0.01615 0.21069 -0.00799 0.20699 C 0.00017 0.20329 0.00642 0.20028 0.01597 0.19959 C 0.02552 0.19889 0.04045 0.2012 0.04982 0.20329 C 0.0592 0.20537 0.06493 0.2086 0.07239 0.21277 C 0.07986 0.21693 0.08715 0.21994 0.09496 0.2278 C 0.10277 0.23566 0.11128 0.24723 0.11892 0.25971 C 0.12656 0.2722 0.13524 0.28307 0.14132 0.30273 C 0.14739 0.32239 0.15277 0.35384 0.15555 0.37789 C 0.15833 0.40194 0.16076 0.42114 0.15833 0.44727 C 0.1559 0.47341 0.15 0.50763 0.14132 0.53539 C 0.13264 0.56314 0.12152 0.59181 0.10625 0.61425 C 0.09097 0.63668 0.06632 0.65911 0.04982 0.67045 C 0.03333 0.68178 0.02187 0.68085 0.00764 0.68178 C -0.0066 0.6827 -0.02275 0.68247 -0.03611 0.67623 C -0.04948 0.66998 -0.06268 0.65611 -0.07275 0.64431 C -0.08282 0.63252 -0.08941 0.6191 -0.09671 0.60477 C -0.104 0.59043 -0.11302 0.56568 -0.11632 0.55782 " pathEditMode="relative" rAng="0" ptsTypes="aaaaaaaaaaaaaaaaaA">
                                      <p:cBhvr>
                                        <p:cTn id="9" dur="125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00" y="2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1.10083E-6 C 0.00226 0.00647 0.00469 0.01318 0.01268 0.02058 C 0.02066 0.02798 0.03299 0.03978 0.04792 0.04486 C 0.06285 0.04995 0.08681 0.05435 0.10278 0.05065 C 0.11875 0.04695 0.13299 0.03307 0.14375 0.02243 C 0.15452 0.01179 0.16372 -0.00717 0.16771 -0.01318 " pathEditMode="relative" rAng="0" ptsTypes="aaaaaA">
                                      <p:cBhvr>
                                        <p:cTn id="12" dur="125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00" y="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Песенка львёнка и черепахи (2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7138" y="2781300"/>
            <a:ext cx="244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1" descr="http://for-foto.ru/uploads/posts/2010-03/1267706829_0.jpg"/>
          <p:cNvPicPr>
            <a:picLocks noChangeAspect="1" noChangeArrowheads="1"/>
          </p:cNvPicPr>
          <p:nvPr/>
        </p:nvPicPr>
        <p:blipFill>
          <a:blip r:embed="rId4" r:link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30" r="51501" b="59059"/>
          <a:stretch>
            <a:fillRect/>
          </a:stretch>
        </p:blipFill>
        <p:spPr bwMode="auto">
          <a:xfrm flipH="1">
            <a:off x="971600" y="541274"/>
            <a:ext cx="2016125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WordArt 16"/>
          <p:cNvSpPr>
            <a:spLocks noChangeArrowheads="1" noChangeShapeType="1" noTextEdit="1"/>
          </p:cNvSpPr>
          <p:nvPr/>
        </p:nvSpPr>
        <p:spPr bwMode="auto">
          <a:xfrm>
            <a:off x="1331640" y="5924150"/>
            <a:ext cx="7272808" cy="598376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dirty="0" smtClean="0">
                <a:ln w="381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99FF"/>
                </a:solidFill>
                <a:latin typeface="Comic Sans MS"/>
                <a:cs typeface="Arial" charset="0"/>
              </a:rPr>
              <a:t>Длина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dirty="0" smtClean="0">
                <a:ln w="381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99FF"/>
                </a:solidFill>
                <a:latin typeface="Comic Sans MS"/>
                <a:cs typeface="Arial" charset="0"/>
              </a:rPr>
              <a:t>Измерение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dirty="0" smtClean="0">
                <a:ln w="381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99FF"/>
                </a:solidFill>
                <a:latin typeface="Comic Sans MS"/>
                <a:cs typeface="Arial" charset="0"/>
              </a:rPr>
              <a:t>Сравнение</a:t>
            </a:r>
            <a:endParaRPr lang="ru-RU" sz="3600" b="1" kern="10" dirty="0">
              <a:ln w="38100">
                <a:solidFill>
                  <a:srgbClr val="800080"/>
                </a:solidFill>
                <a:round/>
                <a:headEnd/>
                <a:tailEnd/>
              </a:ln>
              <a:solidFill>
                <a:srgbClr val="FF99FF"/>
              </a:solidFill>
              <a:latin typeface="Comic Sans MS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9312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audio>
              <p:cMediaNode numSld="16">
                <p:cTn id="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Gudok_-_Parohoda_(get-tune.net).mp3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195736" y="1628800"/>
            <a:ext cx="609600" cy="609600"/>
          </a:xfrm>
        </p:spPr>
      </p:pic>
    </p:spTree>
    <p:extLst>
      <p:ext uri="{BB962C8B-B14F-4D97-AF65-F5344CB8AC3E}">
        <p14:creationId xmlns:p14="http://schemas.microsoft.com/office/powerpoint/2010/main" val="8128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2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607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64904"/>
            <a:ext cx="3810000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5"/>
          <p:cNvSpPr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467544" y="2564904"/>
            <a:ext cx="4824536" cy="144016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3600" b="1" kern="10" dirty="0">
                <a:ln w="381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mic Sans MS"/>
              </a:rPr>
              <a:t>остров </a:t>
            </a:r>
          </a:p>
          <a:p>
            <a:pPr algn="ctr"/>
            <a:r>
              <a:rPr lang="ru-RU" sz="3600" b="1" kern="10" dirty="0">
                <a:ln w="381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mic Sans MS"/>
              </a:rPr>
              <a:t>Слонов</a:t>
            </a:r>
          </a:p>
        </p:txBody>
      </p:sp>
    </p:spTree>
    <p:extLst>
      <p:ext uri="{BB962C8B-B14F-4D97-AF65-F5344CB8AC3E}">
        <p14:creationId xmlns:p14="http://schemas.microsoft.com/office/powerpoint/2010/main" val="43070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121"/>
            <a:ext cx="8229600" cy="1143000"/>
          </a:xfrm>
        </p:spPr>
        <p:txBody>
          <a:bodyPr/>
          <a:lstStyle/>
          <a:p>
            <a:pPr algn="l"/>
            <a:r>
              <a:rPr lang="ru-RU" u="sng" dirty="0" smtClean="0"/>
              <a:t>Проверка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sz="3600" b="1" dirty="0" smtClean="0"/>
              <a:t>7, 18, 16, 4, 28, 93, 5, 17, 3</a:t>
            </a:r>
          </a:p>
          <a:p>
            <a:pPr marL="0" indent="0">
              <a:buNone/>
            </a:pPr>
            <a:endParaRPr lang="ru-RU" sz="3600" b="1" dirty="0"/>
          </a:p>
          <a:p>
            <a:pPr marL="0" indent="0">
              <a:buNone/>
            </a:pPr>
            <a:endParaRPr lang="ru-RU" sz="3600" b="1" dirty="0" smtClean="0"/>
          </a:p>
          <a:p>
            <a:pPr marL="0" indent="0">
              <a:buNone/>
            </a:pPr>
            <a:r>
              <a:rPr lang="ru-RU" sz="3600" b="1" dirty="0" smtClean="0"/>
              <a:t>2) 71, 64, 79, 67, 78, 60, 75, 62</a:t>
            </a:r>
          </a:p>
          <a:p>
            <a:pPr marL="0" indent="0">
              <a:buNone/>
            </a:pPr>
            <a:endParaRPr lang="ru-RU" sz="3600" b="1" dirty="0"/>
          </a:p>
          <a:p>
            <a:pPr marL="0" indent="0">
              <a:buNone/>
            </a:pPr>
            <a:endParaRPr lang="ru-RU" sz="3600" b="1" dirty="0" smtClean="0"/>
          </a:p>
          <a:p>
            <a:pPr marL="0" indent="0">
              <a:buNone/>
            </a:pPr>
            <a:r>
              <a:rPr lang="ru-RU" sz="3600" b="1" dirty="0" smtClean="0"/>
              <a:t>3) 30, 27, 40, 37, 57, 60, 77, 80, 97</a:t>
            </a:r>
          </a:p>
          <a:p>
            <a:pPr marL="0" indent="0">
              <a:buNone/>
            </a:pPr>
            <a:endParaRPr lang="ru-RU" sz="3600" b="1" dirty="0" smtClean="0"/>
          </a:p>
          <a:p>
            <a:pPr marL="0" indent="0">
              <a:buNone/>
            </a:pPr>
            <a:endParaRPr lang="ru-RU" sz="36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997731"/>
              </p:ext>
            </p:extLst>
          </p:nvPr>
        </p:nvGraphicFramePr>
        <p:xfrm>
          <a:off x="755576" y="1700808"/>
          <a:ext cx="770485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360040">
                <a:tc>
                  <a:txBody>
                    <a:bodyPr/>
                    <a:lstStyle/>
                    <a:p>
                      <a:r>
                        <a:rPr kumimoji="0" lang="ru-RU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7, 4, 5, 3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18, 16, 28, 93, 17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213146"/>
              </p:ext>
            </p:extLst>
          </p:nvPr>
        </p:nvGraphicFramePr>
        <p:xfrm>
          <a:off x="755576" y="3573016"/>
          <a:ext cx="763284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16424"/>
              </a:tblGrid>
              <a:tr h="504056">
                <a:tc>
                  <a:txBody>
                    <a:bodyPr/>
                    <a:lstStyle/>
                    <a:p>
                      <a:r>
                        <a:rPr kumimoji="0" lang="ru-RU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71, 79, 78, 75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64, 67, 60, 62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731994"/>
              </p:ext>
            </p:extLst>
          </p:nvPr>
        </p:nvGraphicFramePr>
        <p:xfrm>
          <a:off x="755576" y="5517232"/>
          <a:ext cx="770485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576064">
                <a:tc>
                  <a:txBody>
                    <a:bodyPr/>
                    <a:lstStyle/>
                    <a:p>
                      <a:r>
                        <a:rPr kumimoji="0" lang="ru-RU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30, 40, 60, 80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27, 37, 57, 77, 97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64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064225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149</Words>
  <Application>Microsoft Office PowerPoint</Application>
  <PresentationFormat>Экран (4:3)</PresentationFormat>
  <Paragraphs>46</Paragraphs>
  <Slides>10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1_Тема Office</vt:lpstr>
      <vt:lpstr>Тема Office</vt:lpstr>
      <vt:lpstr>2_Тема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остров  Слонов</vt:lpstr>
      <vt:lpstr>Проверка</vt:lpstr>
      <vt:lpstr>Презентация PowerPoint</vt:lpstr>
      <vt:lpstr>Сегодня на уроке…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Дубовицкая</dc:creator>
  <cp:lastModifiedBy>Дубовицкая</cp:lastModifiedBy>
  <cp:revision>12</cp:revision>
  <dcterms:created xsi:type="dcterms:W3CDTF">2013-04-10T23:12:26Z</dcterms:created>
  <dcterms:modified xsi:type="dcterms:W3CDTF">2013-04-15T05:51:02Z</dcterms:modified>
</cp:coreProperties>
</file>