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761806" cy="406104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Молодой учитель в современной школе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Дубовицкая А. С. </a:t>
            </a:r>
            <a:br>
              <a:rPr lang="ru-RU" sz="1800" dirty="0" smtClean="0"/>
            </a:br>
            <a:r>
              <a:rPr lang="ru-RU" sz="1800" dirty="0" smtClean="0"/>
              <a:t>МБОУ СОШ №1</a:t>
            </a:r>
            <a:br>
              <a:rPr lang="ru-RU" sz="1800" dirty="0" smtClean="0"/>
            </a:br>
            <a:r>
              <a:rPr lang="ru-RU" sz="1800" dirty="0" smtClean="0"/>
              <a:t>г. Биробиджан</a:t>
            </a:r>
            <a:br>
              <a:rPr lang="ru-RU" sz="18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Учитель работает над самой ответственной задачей — он формирует человека.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504" y="1752600"/>
            <a:ext cx="5831417" cy="437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4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313241" cy="2272680"/>
          </a:xfrm>
        </p:spPr>
        <p:txBody>
          <a:bodyPr>
            <a:noAutofit/>
          </a:bodyPr>
          <a:lstStyle/>
          <a:p>
            <a:r>
              <a:rPr lang="ru-RU" sz="3200" dirty="0"/>
              <a:t>Те, у которых мы учимся, правильно называются нашими учителями, но не всякий, кто учит нас, заслуживает это имя.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604" y="2420938"/>
            <a:ext cx="5941218" cy="396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61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Коллектив </a:t>
            </a:r>
            <a:br>
              <a:rPr lang="ru-RU" dirty="0" smtClean="0"/>
            </a:br>
            <a:r>
              <a:rPr lang="ru-RU" dirty="0" smtClean="0"/>
              <a:t>начальной школы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766260"/>
            <a:ext cx="6042025" cy="434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94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новая школа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412776"/>
            <a:ext cx="6953457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7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504" y="908720"/>
            <a:ext cx="6956590" cy="521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14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852936"/>
            <a:ext cx="6803679" cy="1371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390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TC010264152[[fn=Симфония]]</Template>
  <TotalTime>27</TotalTime>
  <Words>48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Symphony</vt:lpstr>
      <vt:lpstr>Молодой учитель в современной школе  Дубовицкая А. С.  МБОУ СОШ №1 г. Биробиджан </vt:lpstr>
      <vt:lpstr>Учитель работает над самой ответственной задачей — он формирует человека. </vt:lpstr>
      <vt:lpstr>Те, у которых мы учимся, правильно называются нашими учителями, но не всякий, кто учит нас, заслуживает это имя. </vt:lpstr>
      <vt:lpstr>Коллектив  начальной школы</vt:lpstr>
      <vt:lpstr>Наша новая школа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Молодой учитель в современной школе  Дубовицкая А. С. МБОУ СОШ №1</dc:title>
  <dc:creator>Дубовицкая А.С.</dc:creator>
  <cp:lastModifiedBy>user</cp:lastModifiedBy>
  <cp:revision>5</cp:revision>
  <dcterms:created xsi:type="dcterms:W3CDTF">2012-06-21T01:57:55Z</dcterms:created>
  <dcterms:modified xsi:type="dcterms:W3CDTF">2014-04-03T11:03:17Z</dcterms:modified>
</cp:coreProperties>
</file>